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9" r:id="rId4"/>
    <p:sldId id="276" r:id="rId5"/>
    <p:sldId id="272" r:id="rId6"/>
    <p:sldId id="271" r:id="rId7"/>
    <p:sldId id="270" r:id="rId8"/>
    <p:sldId id="274" r:id="rId9"/>
    <p:sldId id="273" r:id="rId10"/>
    <p:sldId id="257" r:id="rId11"/>
    <p:sldId id="259" r:id="rId12"/>
    <p:sldId id="260" r:id="rId13"/>
    <p:sldId id="261" r:id="rId14"/>
    <p:sldId id="264" r:id="rId15"/>
    <p:sldId id="266" r:id="rId16"/>
    <p:sldId id="267" r:id="rId17"/>
    <p:sldId id="279" r:id="rId18"/>
    <p:sldId id="280" r:id="rId19"/>
    <p:sldId id="268" r:id="rId20"/>
    <p:sldId id="27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664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3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91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15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6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225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8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06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33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21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928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79266-6143-4933-ADC8-B14438EF325A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ACA2A-2181-4DF4-9010-BC715585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5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Avon </a:t>
            </a:r>
            <a:r>
              <a:rPr lang="en-GB" dirty="0" err="1"/>
              <a:t>Tyrrell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best week ever!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34542" y="4657635"/>
            <a:ext cx="7976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At the back of the room, you will find: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medical form with your child’s name on (please return to school as soon as possible)</a:t>
            </a:r>
          </a:p>
        </p:txBody>
      </p:sp>
    </p:spTree>
    <p:extLst>
      <p:ext uri="{BB962C8B-B14F-4D97-AF65-F5344CB8AC3E}">
        <p14:creationId xmlns:p14="http://schemas.microsoft.com/office/powerpoint/2010/main" val="275952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89232" y="71667"/>
            <a:ext cx="4013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Who’s going?</a:t>
            </a:r>
          </a:p>
        </p:txBody>
      </p:sp>
      <p:sp>
        <p:nvSpPr>
          <p:cNvPr id="2" name="AutoShape 2" descr="Image preview">
            <a:extLst>
              <a:ext uri="{FF2B5EF4-FFF2-40B4-BE49-F238E27FC236}">
                <a16:creationId xmlns:a16="http://schemas.microsoft.com/office/drawing/2014/main" id="{0D099F1D-C05E-4FC1-BED4-E576DD417D6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35498" y="3276600"/>
            <a:ext cx="1312902" cy="131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3EF49A-19F5-4D89-9838-7531BCA8F49E}"/>
              </a:ext>
            </a:extLst>
          </p:cNvPr>
          <p:cNvSpPr txBox="1"/>
          <p:nvPr/>
        </p:nvSpPr>
        <p:spPr>
          <a:xfrm>
            <a:off x="2108200" y="1227667"/>
            <a:ext cx="819573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Mr Hanson</a:t>
            </a:r>
          </a:p>
          <a:p>
            <a:pPr algn="ctr"/>
            <a:r>
              <a:rPr lang="en-GB" sz="4400" dirty="0"/>
              <a:t>Miss Dunn</a:t>
            </a:r>
          </a:p>
          <a:p>
            <a:pPr algn="ctr"/>
            <a:r>
              <a:rPr lang="en-GB" sz="4400" dirty="0"/>
              <a:t>Mr Charles</a:t>
            </a:r>
          </a:p>
          <a:p>
            <a:pPr algn="ctr"/>
            <a:r>
              <a:rPr lang="en-GB" sz="4400" dirty="0"/>
              <a:t>Mrs Payne</a:t>
            </a:r>
          </a:p>
          <a:p>
            <a:pPr algn="ctr"/>
            <a:r>
              <a:rPr lang="en-GB" sz="4400" dirty="0"/>
              <a:t>Mrs Lamont</a:t>
            </a:r>
          </a:p>
          <a:p>
            <a:pPr algn="ctr"/>
            <a:r>
              <a:rPr lang="en-GB" sz="4400" dirty="0"/>
              <a:t>Mrs Hasler</a:t>
            </a:r>
          </a:p>
          <a:p>
            <a:pPr algn="ctr"/>
            <a:r>
              <a:rPr lang="en-GB" sz="4400" dirty="0"/>
              <a:t>Mr Payne</a:t>
            </a:r>
          </a:p>
        </p:txBody>
      </p:sp>
    </p:spTree>
    <p:extLst>
      <p:ext uri="{BB962C8B-B14F-4D97-AF65-F5344CB8AC3E}">
        <p14:creationId xmlns:p14="http://schemas.microsoft.com/office/powerpoint/2010/main" val="4243186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3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712" y="341037"/>
            <a:ext cx="4613131" cy="651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29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03" y="392775"/>
            <a:ext cx="4619107" cy="34643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0695" y="857250"/>
            <a:ext cx="6858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954780"/>
            <a:ext cx="3870960" cy="290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4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33648" y="857250"/>
            <a:ext cx="6858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429" y="727363"/>
            <a:ext cx="6023956" cy="451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61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18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6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0235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The Oak Package</a:t>
            </a:r>
          </a:p>
        </p:txBody>
      </p:sp>
      <p:sp>
        <p:nvSpPr>
          <p:cNvPr id="3" name="Rectangle 2"/>
          <p:cNvSpPr/>
          <p:nvPr/>
        </p:nvSpPr>
        <p:spPr>
          <a:xfrm>
            <a:off x="5234248" y="0"/>
            <a:ext cx="6096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b="1" dirty="0"/>
              <a:t>Abseiling</a:t>
            </a:r>
          </a:p>
          <a:p>
            <a:r>
              <a:rPr lang="en-GB" sz="3600" b="1" dirty="0"/>
              <a:t>Climbing</a:t>
            </a:r>
          </a:p>
          <a:p>
            <a:r>
              <a:rPr lang="en-GB" sz="3600" b="1" dirty="0"/>
              <a:t>Low ropes</a:t>
            </a:r>
          </a:p>
          <a:p>
            <a:r>
              <a:rPr lang="en-GB" sz="3600" b="1" dirty="0"/>
              <a:t>Tree climbing</a:t>
            </a:r>
          </a:p>
          <a:p>
            <a:r>
              <a:rPr lang="en-GB" sz="3600" b="1" dirty="0"/>
              <a:t>Zip-wire</a:t>
            </a:r>
          </a:p>
          <a:p>
            <a:r>
              <a:rPr lang="en-GB" sz="3600" b="1" dirty="0"/>
              <a:t>Archery</a:t>
            </a:r>
          </a:p>
          <a:p>
            <a:r>
              <a:rPr lang="en-GB" sz="3600" b="1" dirty="0"/>
              <a:t>Mountain biking</a:t>
            </a:r>
          </a:p>
          <a:p>
            <a:r>
              <a:rPr lang="en-GB" sz="3600" b="1" dirty="0"/>
              <a:t>Egg Drop</a:t>
            </a:r>
          </a:p>
          <a:p>
            <a:r>
              <a:rPr lang="en-GB" sz="3600" b="1" dirty="0"/>
              <a:t>Night walk</a:t>
            </a:r>
          </a:p>
          <a:p>
            <a:r>
              <a:rPr lang="en-GB" sz="3600" b="1" dirty="0"/>
              <a:t>Bush craft</a:t>
            </a:r>
          </a:p>
          <a:p>
            <a:r>
              <a:rPr lang="en-GB" sz="3600" b="1" dirty="0"/>
              <a:t>Treasure Hunt</a:t>
            </a:r>
          </a:p>
          <a:p>
            <a:r>
              <a:rPr lang="en-GB" sz="3600" b="1" dirty="0"/>
              <a:t>Guided Games/ sports</a:t>
            </a:r>
          </a:p>
        </p:txBody>
      </p:sp>
    </p:spTree>
    <p:extLst>
      <p:ext uri="{BB962C8B-B14F-4D97-AF65-F5344CB8AC3E}">
        <p14:creationId xmlns:p14="http://schemas.microsoft.com/office/powerpoint/2010/main" val="4237261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3749" y="915439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158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7939" r="8849" b="17455"/>
          <a:stretch/>
        </p:blipFill>
        <p:spPr>
          <a:xfrm>
            <a:off x="590202" y="266005"/>
            <a:ext cx="10235355" cy="635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444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5466" y="857250"/>
            <a:ext cx="6858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93" y="1072342"/>
            <a:ext cx="5940829" cy="445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4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5593"/>
            <a:ext cx="6217920" cy="46634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26084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24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66898" y="857250"/>
            <a:ext cx="6858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353" y="0"/>
            <a:ext cx="4507647" cy="33807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506" y="3503776"/>
            <a:ext cx="4318475" cy="323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20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20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8833" y="857250"/>
            <a:ext cx="6858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98" y="0"/>
            <a:ext cx="6237316" cy="46779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5405" y="4356256"/>
            <a:ext cx="2516447" cy="188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88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52478"/>
            <a:ext cx="7886700" cy="1325563"/>
          </a:xfrm>
        </p:spPr>
        <p:txBody>
          <a:bodyPr/>
          <a:lstStyle/>
          <a:p>
            <a:r>
              <a:rPr lang="en-GB" dirty="0"/>
              <a:t>Monday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581" y="953037"/>
            <a:ext cx="9633098" cy="5479960"/>
          </a:xfrm>
        </p:spPr>
        <p:txBody>
          <a:bodyPr>
            <a:normAutofit/>
          </a:bodyPr>
          <a:lstStyle/>
          <a:p>
            <a:r>
              <a:rPr lang="en-GB" dirty="0"/>
              <a:t>Children arrive at normal time on Monday morning in non-school uniform. Bring cases to the hall.</a:t>
            </a:r>
          </a:p>
          <a:p>
            <a:r>
              <a:rPr lang="en-GB"/>
              <a:t>Parent </a:t>
            </a:r>
            <a:r>
              <a:rPr lang="en-GB" dirty="0"/>
              <a:t>to hand medication to the class teacher.</a:t>
            </a:r>
          </a:p>
          <a:p>
            <a:r>
              <a:rPr lang="en-GB" dirty="0"/>
              <a:t>Child to hand pocket money to the class teacher (upstairs).</a:t>
            </a:r>
          </a:p>
          <a:p>
            <a:r>
              <a:rPr lang="en-GB" dirty="0"/>
              <a:t>Back packs (with a water bottle and break time snack) to the classroom.</a:t>
            </a:r>
            <a:endParaRPr lang="en-GB" b="1" dirty="0"/>
          </a:p>
          <a:p>
            <a:r>
              <a:rPr lang="en-GB" dirty="0"/>
              <a:t>Coach leaves during the morning.</a:t>
            </a:r>
          </a:p>
          <a:p>
            <a:r>
              <a:rPr lang="en-GB" dirty="0"/>
              <a:t>Say goodbye when you drop them off in the morning!</a:t>
            </a:r>
          </a:p>
          <a:p>
            <a:r>
              <a:rPr lang="en-GB" dirty="0"/>
              <a:t>We will send a text to let you know that we have arrived safely.</a:t>
            </a:r>
          </a:p>
        </p:txBody>
      </p:sp>
    </p:spTree>
    <p:extLst>
      <p:ext uri="{BB962C8B-B14F-4D97-AF65-F5344CB8AC3E}">
        <p14:creationId xmlns:p14="http://schemas.microsoft.com/office/powerpoint/2010/main" val="1234136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the week…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1021" y="1390588"/>
            <a:ext cx="8458643" cy="4744397"/>
          </a:xfrm>
        </p:spPr>
        <p:txBody>
          <a:bodyPr>
            <a:normAutofit/>
          </a:bodyPr>
          <a:lstStyle/>
          <a:p>
            <a:r>
              <a:rPr lang="en-GB" dirty="0"/>
              <a:t>Groupings – 10-12 per group.  Teachers will decide these groups.</a:t>
            </a:r>
          </a:p>
          <a:p>
            <a:r>
              <a:rPr lang="en-GB" dirty="0"/>
              <a:t>Rooms – Children will give suggestions and we really will do our best.  Please trust us.</a:t>
            </a:r>
          </a:p>
          <a:p>
            <a:r>
              <a:rPr lang="en-GB" dirty="0"/>
              <a:t>Activities (there is a disco).</a:t>
            </a:r>
          </a:p>
          <a:p>
            <a:r>
              <a:rPr lang="en-GB" dirty="0"/>
              <a:t>Behaviour! </a:t>
            </a:r>
          </a:p>
          <a:p>
            <a:r>
              <a:rPr lang="en-GB" dirty="0"/>
              <a:t>Cleanliness – there will be a </a:t>
            </a:r>
            <a:r>
              <a:rPr lang="en-GB" b="1" dirty="0"/>
              <a:t>daily room inspection </a:t>
            </a:r>
            <a:r>
              <a:rPr lang="en-GB" dirty="0"/>
              <a:t>and points are also awarded for settling quickly at night and staying quiet in the morning.</a:t>
            </a:r>
          </a:p>
          <a:p>
            <a:r>
              <a:rPr lang="en-GB" dirty="0"/>
              <a:t>Meals – 3 meals a 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5997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0038" y="174258"/>
            <a:ext cx="2525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Top Tips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89215" y="1230284"/>
            <a:ext cx="778071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Packing – get your child involved</a:t>
            </a:r>
          </a:p>
          <a:p>
            <a:endParaRPr lang="en-GB" sz="2400" dirty="0"/>
          </a:p>
          <a:p>
            <a:r>
              <a:rPr lang="en-GB" sz="2400" dirty="0"/>
              <a:t>Lots of warm layers</a:t>
            </a:r>
          </a:p>
          <a:p>
            <a:endParaRPr lang="en-GB" sz="2400" dirty="0"/>
          </a:p>
          <a:p>
            <a:r>
              <a:rPr lang="en-GB" sz="2400" dirty="0"/>
              <a:t>Chill down time is really popular – books, pencil cases, etc. </a:t>
            </a:r>
          </a:p>
          <a:p>
            <a:endParaRPr lang="en-GB" sz="2400" dirty="0"/>
          </a:p>
          <a:p>
            <a:r>
              <a:rPr lang="en-GB" sz="2400" dirty="0"/>
              <a:t>Plenty of socks</a:t>
            </a:r>
          </a:p>
          <a:p>
            <a:endParaRPr lang="en-GB" sz="2400" dirty="0"/>
          </a:p>
          <a:p>
            <a:r>
              <a:rPr lang="en-GB" sz="2400" dirty="0"/>
              <a:t>Hats and gloves</a:t>
            </a:r>
          </a:p>
          <a:p>
            <a:endParaRPr lang="en-GB" sz="2400" dirty="0"/>
          </a:p>
          <a:p>
            <a:r>
              <a:rPr lang="en-GB" sz="2400" dirty="0"/>
              <a:t>Say your goodbyes, then go.  Don’t wait for the bus (please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sz="6600" dirty="0"/>
              <a:t>SLEEP!</a:t>
            </a:r>
          </a:p>
        </p:txBody>
      </p:sp>
    </p:spTree>
    <p:extLst>
      <p:ext uri="{BB962C8B-B14F-4D97-AF65-F5344CB8AC3E}">
        <p14:creationId xmlns:p14="http://schemas.microsoft.com/office/powerpoint/2010/main" val="2786475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6087" y="2967335"/>
            <a:ext cx="4559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004954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293</Words>
  <Application>Microsoft Office PowerPoint</Application>
  <PresentationFormat>Widescreen</PresentationFormat>
  <Paragraphs>55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Avon Tyrrell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Monday</vt:lpstr>
      <vt:lpstr>During the week…</vt:lpstr>
      <vt:lpstr>PowerPoint Presentation</vt:lpstr>
      <vt:lpstr>PowerPoint Presentation</vt:lpstr>
    </vt:vector>
  </TitlesOfParts>
  <Company>Kings Furlong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lhanson</dc:creator>
  <cp:lastModifiedBy>Aimee Cripps</cp:lastModifiedBy>
  <cp:revision>30</cp:revision>
  <dcterms:created xsi:type="dcterms:W3CDTF">2022-10-03T16:51:01Z</dcterms:created>
  <dcterms:modified xsi:type="dcterms:W3CDTF">2025-11-21T12:33:01Z</dcterms:modified>
</cp:coreProperties>
</file>