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DB203-0916-4CCF-90D7-B8614B6F9704}" type="datetimeFigureOut">
              <a:rPr lang="en-GB" smtClean="0"/>
              <a:t>18/06/2025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1E209-050B-4229-92B4-9DB16613F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82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DB203-0916-4CCF-90D7-B8614B6F9704}" type="datetimeFigureOut">
              <a:rPr lang="en-GB" smtClean="0"/>
              <a:t>18/06/2025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1E209-050B-4229-92B4-9DB16613F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519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DB203-0916-4CCF-90D7-B8614B6F9704}" type="datetimeFigureOut">
              <a:rPr lang="en-GB" smtClean="0"/>
              <a:t>18/06/2025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1E209-050B-4229-92B4-9DB16613F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387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DB203-0916-4CCF-90D7-B8614B6F9704}" type="datetimeFigureOut">
              <a:rPr lang="en-GB" smtClean="0"/>
              <a:t>18/06/2025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1E209-050B-4229-92B4-9DB16613F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63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DB203-0916-4CCF-90D7-B8614B6F9704}" type="datetimeFigureOut">
              <a:rPr lang="en-GB" smtClean="0"/>
              <a:t>18/06/2025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1E209-050B-4229-92B4-9DB16613F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971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DB203-0916-4CCF-90D7-B8614B6F9704}" type="datetimeFigureOut">
              <a:rPr lang="en-GB" smtClean="0"/>
              <a:t>18/06/2025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1E209-050B-4229-92B4-9DB16613F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3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DB203-0916-4CCF-90D7-B8614B6F9704}" type="datetimeFigureOut">
              <a:rPr lang="en-GB" smtClean="0"/>
              <a:t>18/06/2025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1E209-050B-4229-92B4-9DB16613F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83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DB203-0916-4CCF-90D7-B8614B6F9704}" type="datetimeFigureOut">
              <a:rPr lang="en-GB" smtClean="0"/>
              <a:t>18/06/2025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1E209-050B-4229-92B4-9DB16613F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457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DB203-0916-4CCF-90D7-B8614B6F9704}" type="datetimeFigureOut">
              <a:rPr lang="en-GB" smtClean="0"/>
              <a:t>18/06/2025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1E209-050B-4229-92B4-9DB16613F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445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DB203-0916-4CCF-90D7-B8614B6F9704}" type="datetimeFigureOut">
              <a:rPr lang="en-GB" smtClean="0"/>
              <a:t>18/06/2025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1E209-050B-4229-92B4-9DB16613F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248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DB203-0916-4CCF-90D7-B8614B6F9704}" type="datetimeFigureOut">
              <a:rPr lang="en-GB" smtClean="0"/>
              <a:t>18/06/2025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1E209-050B-4229-92B4-9DB16613F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861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DDB203-0916-4CCF-90D7-B8614B6F9704}" type="datetimeFigureOut">
              <a:rPr lang="en-GB" smtClean="0"/>
              <a:t>18/06/2025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51E209-050B-4229-92B4-9DB16613F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599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231" y="20001"/>
            <a:ext cx="8977349" cy="683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024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497" y="0"/>
            <a:ext cx="9134611" cy="6845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687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207" y="0"/>
            <a:ext cx="99760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17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457" y="0"/>
            <a:ext cx="94226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911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0200" y="0"/>
            <a:ext cx="67527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614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4" y="0"/>
            <a:ext cx="11542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8251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0696" y="0"/>
            <a:ext cx="9368926" cy="6854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0555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831" y="0"/>
            <a:ext cx="9237063" cy="6785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18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none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egentry</dc:creator>
  <cp:lastModifiedBy>egentry</cp:lastModifiedBy>
  <cp:revision>2</cp:revision>
  <dcterms:created xsi:type="dcterms:W3CDTF">2025-06-18T14:06:57Z</dcterms:created>
  <dcterms:modified xsi:type="dcterms:W3CDTF">2025-06-18T14:07:40Z</dcterms:modified>
</cp:coreProperties>
</file>